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8" r:id="rId6"/>
    <p:sldId id="285" r:id="rId7"/>
    <p:sldId id="287" r:id="rId8"/>
    <p:sldId id="266" r:id="rId9"/>
    <p:sldId id="283" r:id="rId10"/>
    <p:sldId id="284" r:id="rId11"/>
    <p:sldId id="281" r:id="rId12"/>
    <p:sldId id="282" r:id="rId13"/>
    <p:sldId id="275" r:id="rId14"/>
    <p:sldId id="261" r:id="rId15"/>
    <p:sldId id="276" r:id="rId16"/>
    <p:sldId id="277" r:id="rId17"/>
    <p:sldId id="278" r:id="rId18"/>
    <p:sldId id="279" r:id="rId19"/>
    <p:sldId id="280" r:id="rId20"/>
    <p:sldId id="260" r:id="rId21"/>
    <p:sldId id="272" r:id="rId22"/>
    <p:sldId id="271" r:id="rId23"/>
    <p:sldId id="288" r:id="rId24"/>
    <p:sldId id="262" r:id="rId25"/>
    <p:sldId id="263" r:id="rId26"/>
    <p:sldId id="264" r:id="rId27"/>
    <p:sldId id="265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7" autoAdjust="0"/>
  </p:normalViewPr>
  <p:slideViewPr>
    <p:cSldViewPr>
      <p:cViewPr varScale="1">
        <p:scale>
          <a:sx n="78" d="100"/>
          <a:sy n="78" d="100"/>
        </p:scale>
        <p:origin x="-45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43000"/>
            <a:ext cx="7924800" cy="2457451"/>
          </a:xfrm>
        </p:spPr>
        <p:txBody>
          <a:bodyPr>
            <a:normAutofit/>
          </a:bodyPr>
          <a:lstStyle/>
          <a:p>
            <a:r>
              <a:rPr lang="en-US" dirty="0" smtClean="0"/>
              <a:t>Three Phase Induction Motor Control Using </a:t>
            </a:r>
            <a:r>
              <a:rPr lang="en-US" dirty="0" err="1" smtClean="0"/>
              <a:t>Simulink</a:t>
            </a:r>
            <a:r>
              <a:rPr lang="en-US" dirty="0" smtClean="0"/>
              <a:t> and FPGA</a:t>
            </a:r>
            <a:br>
              <a:rPr lang="en-US" dirty="0" smtClean="0"/>
            </a:br>
            <a:r>
              <a:rPr lang="en-US" dirty="0" smtClean="0"/>
              <a:t>SD 1019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err="1" smtClean="0"/>
              <a:t>Sharan</a:t>
            </a:r>
            <a:r>
              <a:rPr lang="en-US" dirty="0" smtClean="0"/>
              <a:t> </a:t>
            </a:r>
            <a:r>
              <a:rPr lang="en-US" dirty="0" err="1" smtClean="0"/>
              <a:t>Ghimire</a:t>
            </a:r>
            <a:endParaRPr lang="en-US" dirty="0" smtClean="0"/>
          </a:p>
          <a:p>
            <a:r>
              <a:rPr lang="en-US" dirty="0" smtClean="0"/>
              <a:t>Thomas Collin</a:t>
            </a:r>
          </a:p>
          <a:p>
            <a:r>
              <a:rPr lang="en-US" dirty="0" smtClean="0"/>
              <a:t>Bibek Bhattarai</a:t>
            </a:r>
          </a:p>
          <a:p>
            <a:r>
              <a:rPr lang="en-US" dirty="0" smtClean="0"/>
              <a:t>Advisor: Dr. </a:t>
            </a:r>
            <a:r>
              <a:rPr lang="en-US" dirty="0" err="1" smtClean="0"/>
              <a:t>Cristinel</a:t>
            </a:r>
            <a:r>
              <a:rPr lang="en-US" dirty="0" smtClean="0"/>
              <a:t> </a:t>
            </a:r>
            <a:r>
              <a:rPr lang="en-US" dirty="0" err="1" smtClean="0"/>
              <a:t>Ababei</a:t>
            </a:r>
            <a:r>
              <a:rPr lang="en-US" dirty="0" smtClean="0"/>
              <a:t>, Dr. </a:t>
            </a:r>
            <a:r>
              <a:rPr lang="en-US" dirty="0" err="1" smtClean="0"/>
              <a:t>Yuvrajan</a:t>
            </a:r>
            <a:r>
              <a:rPr lang="en-US" dirty="0" smtClean="0"/>
              <a:t>, Dr. </a:t>
            </a:r>
            <a:r>
              <a:rPr lang="en-US" dirty="0" err="1" smtClean="0"/>
              <a:t>Kavasari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52400"/>
            <a:ext cx="8077200" cy="649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733800"/>
            <a:ext cx="4143375" cy="2641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6228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304800"/>
            <a:ext cx="3512923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728794"/>
            <a:ext cx="7162800" cy="5448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Option #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Sine PWM</a:t>
            </a:r>
          </a:p>
          <a:p>
            <a:r>
              <a:rPr lang="en-US" dirty="0" smtClean="0"/>
              <a:t>The process of controlling the motor by changing the width of each pulse in proportional to the amplitude of the sine wave evaluated at the center of the same pulse. </a:t>
            </a:r>
          </a:p>
          <a:p>
            <a:r>
              <a:rPr lang="en-US" dirty="0" smtClean="0"/>
              <a:t>It is used in industrial applications.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704850"/>
            <a:ext cx="7772400" cy="508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Three phase Induction motor control using </a:t>
            </a:r>
            <a:r>
              <a:rPr lang="en-US" dirty="0" err="1" smtClean="0"/>
              <a:t>SinePWM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671639"/>
            <a:ext cx="7086600" cy="478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</a:t>
            </a:r>
            <a:r>
              <a:rPr lang="en-US" dirty="0" err="1" smtClean="0"/>
              <a:t>SinePWM</a:t>
            </a:r>
            <a:r>
              <a:rPr lang="en-US" dirty="0" smtClean="0"/>
              <a:t> torque output of the motor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2819400"/>
            <a:ext cx="6567311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Three Phase Induction Motor control using PWM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0" y="1609725"/>
            <a:ext cx="6286500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three phase six inverter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1171575"/>
            <a:ext cx="4591050" cy="568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Motor Parameter for PWM control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1600200"/>
            <a:ext cx="3995737" cy="4813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Three Phase Induction Motor Control in </a:t>
            </a:r>
            <a:r>
              <a:rPr lang="en-US" dirty="0" err="1" smtClean="0"/>
              <a:t>Psim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/>
          </a:bodyPr>
          <a:lstStyle/>
          <a:p>
            <a:r>
              <a:rPr lang="en-US" dirty="0" smtClean="0"/>
              <a:t>To control the Induction motor using the FPGA board.</a:t>
            </a:r>
          </a:p>
          <a:p>
            <a:r>
              <a:rPr lang="en-US" dirty="0" smtClean="0"/>
              <a:t>It is easier and cheaper to use this instead of DSP based board.</a:t>
            </a:r>
          </a:p>
          <a:p>
            <a:r>
              <a:rPr lang="en-US" dirty="0" smtClean="0"/>
              <a:t>FPGA are faster than DSP’s.</a:t>
            </a:r>
          </a:p>
          <a:p>
            <a:r>
              <a:rPr lang="en-US" dirty="0" smtClean="0"/>
              <a:t>The whole control process can be solved using the control blocks from </a:t>
            </a:r>
            <a:r>
              <a:rPr lang="en-US" dirty="0" err="1" smtClean="0"/>
              <a:t>Simulink</a:t>
            </a:r>
            <a:r>
              <a:rPr lang="en-US" dirty="0" smtClean="0"/>
              <a:t>. </a:t>
            </a:r>
          </a:p>
          <a:p>
            <a:r>
              <a:rPr lang="en-US" dirty="0" smtClean="0"/>
              <a:t>Many features of the motor can be changed using the </a:t>
            </a:r>
            <a:r>
              <a:rPr lang="en-US" dirty="0" err="1" smtClean="0"/>
              <a:t>Simulink</a:t>
            </a:r>
            <a:r>
              <a:rPr lang="en-US" dirty="0" smtClean="0"/>
              <a:t>/Xilinx block sets.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Status (research)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Learned to use the </a:t>
            </a:r>
            <a:r>
              <a:rPr lang="en-US" dirty="0" err="1" smtClean="0"/>
              <a:t>Simulink</a:t>
            </a:r>
            <a:r>
              <a:rPr lang="en-US" dirty="0" smtClean="0"/>
              <a:t>.</a:t>
            </a:r>
          </a:p>
          <a:p>
            <a:r>
              <a:rPr lang="en-US" dirty="0" smtClean="0"/>
              <a:t>Built the Schematic for the control.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Programming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Code we have</a:t>
            </a:r>
          </a:p>
          <a:p>
            <a:r>
              <a:rPr lang="en-US" dirty="0" smtClean="0"/>
              <a:t>Need to get the VHDL code for the FPGA.</a:t>
            </a:r>
          </a:p>
          <a:p>
            <a:r>
              <a:rPr lang="en-US" dirty="0" smtClean="0"/>
              <a:t>Programs we have and rest of project status during demo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Hardware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6800" y="1600200"/>
            <a:ext cx="4267200" cy="5410200"/>
          </a:xfrm>
        </p:spPr>
        <p:txBody>
          <a:bodyPr/>
          <a:lstStyle/>
          <a:p>
            <a:r>
              <a:rPr lang="en-US" dirty="0" smtClean="0"/>
              <a:t>Got all the necessary hardware for the project.</a:t>
            </a:r>
          </a:p>
          <a:p>
            <a:r>
              <a:rPr lang="en-US" dirty="0" smtClean="0"/>
              <a:t>Got </a:t>
            </a:r>
            <a:r>
              <a:rPr lang="en-US" dirty="0" smtClean="0"/>
              <a:t>all the necessary hardware for the project (except one part).</a:t>
            </a:r>
          </a:p>
          <a:p>
            <a:endParaRPr lang="en-US" dirty="0"/>
          </a:p>
        </p:txBody>
      </p:sp>
      <p:pic>
        <p:nvPicPr>
          <p:cNvPr id="4" name="Picture 3" descr="06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1066800"/>
            <a:ext cx="4343400" cy="579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067.jpg"/>
          <p:cNvPicPr>
            <a:picLocks noChangeAspect="1"/>
          </p:cNvPicPr>
          <p:nvPr/>
        </p:nvPicPr>
        <p:blipFill>
          <a:blip r:embed="rId2" cstate="print"/>
          <a:srcRect l="23301" t="1515"/>
          <a:stretch>
            <a:fillRect/>
          </a:stretch>
        </p:blipFill>
        <p:spPr>
          <a:xfrm>
            <a:off x="304800" y="135038"/>
            <a:ext cx="8153400" cy="67084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Task Remaining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229600" cy="5791200"/>
          </a:xfrm>
        </p:spPr>
        <p:txBody>
          <a:bodyPr/>
          <a:lstStyle/>
          <a:p>
            <a:r>
              <a:rPr lang="en-US" dirty="0" smtClean="0"/>
              <a:t>Get the VHDL code out of the </a:t>
            </a:r>
            <a:r>
              <a:rPr lang="en-US" dirty="0" err="1" smtClean="0"/>
              <a:t>Simulink</a:t>
            </a:r>
            <a:r>
              <a:rPr lang="en-US" dirty="0" smtClean="0"/>
              <a:t>.</a:t>
            </a:r>
          </a:p>
          <a:p>
            <a:r>
              <a:rPr lang="en-US" dirty="0" smtClean="0"/>
              <a:t>Use that VHDL code to download into the FPGA board and run the motor using the FPGA board.</a:t>
            </a:r>
          </a:p>
          <a:p>
            <a:r>
              <a:rPr lang="en-US" dirty="0" smtClean="0"/>
              <a:t>The software part of this project is almost complete but we still need to get the VHDL code to work in the FPGA and run the motor (Xilinx)</a:t>
            </a:r>
          </a:p>
          <a:p>
            <a:r>
              <a:rPr lang="en-US" dirty="0" smtClean="0"/>
              <a:t>Direct Torque Control next semester.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5375" y="1643856"/>
            <a:ext cx="6953250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Budget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838199" y="1213104"/>
          <a:ext cx="7924800" cy="5492495"/>
        </p:xfrm>
        <a:graphic>
          <a:graphicData uri="http://schemas.openxmlformats.org/drawingml/2006/table">
            <a:tbl>
              <a:tblPr/>
              <a:tblGrid>
                <a:gridCol w="1132114"/>
                <a:gridCol w="926275"/>
                <a:gridCol w="1132114"/>
                <a:gridCol w="1440873"/>
                <a:gridCol w="1132114"/>
                <a:gridCol w="2161310"/>
              </a:tblGrid>
              <a:tr h="43880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Times New Roman"/>
                          <a:cs typeface="Times New Roman"/>
                        </a:rPr>
                        <a:t>Part</a:t>
                      </a:r>
                      <a:endParaRPr lang="en-US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Quantity</a:t>
                      </a:r>
                      <a:endParaRPr lang="en-US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Retail Cost</a:t>
                      </a:r>
                      <a:endParaRPr lang="en-US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>
                          <a:latin typeface="Calibri"/>
                          <a:ea typeface="Times New Roman"/>
                          <a:cs typeface="Times New Roman"/>
                        </a:rPr>
                        <a:t>Expected Cost</a:t>
                      </a:r>
                      <a:endParaRPr lang="en-US" sz="900" b="1" kern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Total Cost</a:t>
                      </a:r>
                      <a:endParaRPr lang="en-US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Notes</a:t>
                      </a:r>
                      <a:endParaRPr lang="en-US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581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Times New Roman"/>
                          <a:cs typeface="Times New Roman"/>
                        </a:rPr>
                        <a:t>FPGA Board</a:t>
                      </a:r>
                      <a:endParaRPr lang="en-US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$400</a:t>
                      </a:r>
                      <a:endParaRPr lang="en-US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$0</a:t>
                      </a:r>
                      <a:endParaRPr lang="en-US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$0</a:t>
                      </a:r>
                      <a:endParaRPr lang="en-US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We will use one that is already available from Dr. Ababei. For universities the discount cost is about $250.</a:t>
                      </a:r>
                      <a:endParaRPr lang="en-US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820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Times New Roman"/>
                          <a:cs typeface="Times New Roman"/>
                        </a:rPr>
                        <a:t>Induction Motor</a:t>
                      </a:r>
                      <a:endParaRPr lang="en-US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$200-$300</a:t>
                      </a:r>
                      <a:endParaRPr lang="en-US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$200-$300</a:t>
                      </a:r>
                      <a:endParaRPr lang="en-US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$200-$300</a:t>
                      </a:r>
                      <a:endParaRPr lang="en-US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Dr. Yuvarajan will let us know which one to buy later.</a:t>
                      </a:r>
                      <a:endParaRPr lang="en-US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820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IRAM136 Inverter</a:t>
                      </a:r>
                      <a:endParaRPr lang="en-US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$50-$60</a:t>
                      </a:r>
                      <a:endParaRPr lang="en-US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$50-$60</a:t>
                      </a:r>
                      <a:endParaRPr lang="en-US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$50-$60</a:t>
                      </a:r>
                      <a:endParaRPr lang="en-US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Dr. Yuvarajan’s estimated amount.</a:t>
                      </a:r>
                      <a:endParaRPr lang="en-US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760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Xilinx Software</a:t>
                      </a:r>
                      <a:endParaRPr lang="en-US" sz="8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(Altera is free).</a:t>
                      </a:r>
                      <a:endParaRPr lang="en-US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$0-$3000</a:t>
                      </a:r>
                      <a:endParaRPr lang="en-US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$0</a:t>
                      </a:r>
                      <a:endParaRPr lang="en-US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$0</a:t>
                      </a:r>
                      <a:endParaRPr lang="en-US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Free three-month trial version is available. Plan to rotate computers.</a:t>
                      </a:r>
                      <a:endParaRPr lang="en-US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760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Matlab/ Simulink Software</a:t>
                      </a:r>
                      <a:endParaRPr lang="en-US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$6000</a:t>
                      </a:r>
                      <a:endParaRPr lang="en-US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$0 </a:t>
                      </a:r>
                      <a:endParaRPr lang="en-US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$0</a:t>
                      </a:r>
                      <a:endParaRPr lang="en-US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Installed on power lab computers. Student version is about $500.</a:t>
                      </a:r>
                      <a:endParaRPr lang="en-US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24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Calibri"/>
                          <a:ea typeface="Times New Roman"/>
                          <a:cs typeface="Times New Roman"/>
                        </a:rPr>
                        <a:t>Total Max. Requested</a:t>
                      </a:r>
                      <a:endParaRPr lang="en-US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$400</a:t>
                      </a:r>
                      <a:endParaRPr lang="en-US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Completed all items in requirements capture. Just couldn’t get code to build.</a:t>
            </a:r>
          </a:p>
          <a:p>
            <a:r>
              <a:rPr lang="en-US" dirty="0" smtClean="0"/>
              <a:t>Need to get all the background information on how the </a:t>
            </a:r>
            <a:r>
              <a:rPr lang="en-US" dirty="0" err="1" smtClean="0"/>
              <a:t>Simulink</a:t>
            </a:r>
            <a:r>
              <a:rPr lang="en-US" dirty="0" smtClean="0"/>
              <a:t> works, the </a:t>
            </a:r>
            <a:r>
              <a:rPr lang="en-US" dirty="0" err="1" smtClean="0"/>
              <a:t>Altera</a:t>
            </a:r>
            <a:r>
              <a:rPr lang="en-US" dirty="0" smtClean="0"/>
              <a:t> software works and how to connect all this thing together was the challenge. </a:t>
            </a:r>
          </a:p>
          <a:p>
            <a:r>
              <a:rPr lang="en-US" dirty="0" smtClean="0"/>
              <a:t>Got through most of it. Now need to gather all the information got from the self study of the software and hardware and implement it.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get the simulation result from the </a:t>
            </a:r>
            <a:r>
              <a:rPr lang="en-US" dirty="0" err="1" smtClean="0"/>
              <a:t>Simulink</a:t>
            </a:r>
            <a:r>
              <a:rPr lang="en-US" dirty="0" smtClean="0"/>
              <a:t>.</a:t>
            </a:r>
          </a:p>
          <a:p>
            <a:r>
              <a:rPr lang="en-US" dirty="0" smtClean="0"/>
              <a:t>Learn to use the </a:t>
            </a:r>
            <a:r>
              <a:rPr lang="en-US" dirty="0" err="1" smtClean="0"/>
              <a:t>Altera</a:t>
            </a:r>
            <a:r>
              <a:rPr lang="en-US" dirty="0" smtClean="0"/>
              <a:t> Software.</a:t>
            </a:r>
          </a:p>
          <a:p>
            <a:r>
              <a:rPr lang="en-US" dirty="0" smtClean="0"/>
              <a:t>To control the speed of the motor.</a:t>
            </a:r>
          </a:p>
          <a:p>
            <a:r>
              <a:rPr lang="en-US" dirty="0" smtClean="0"/>
              <a:t>The three phase induction motor should run using the DC supply.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Option #1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09600" y="17526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J-K Flip Flops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This is one of the option we considered.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Use pulse as an input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Flip flop controls the rising and falling edges and supply gate impulses according to the clock 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Basic idea was to  run a motor using the logic function of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flipflop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752600"/>
            <a:ext cx="8229600" cy="3912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Using J k flip flop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Sub System for Simulation.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821918"/>
            <a:ext cx="8229600" cy="4082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Output on Scope for pulse </a:t>
            </a:r>
            <a:r>
              <a:rPr lang="en-US" dirty="0" err="1" smtClean="0"/>
              <a:t>genrator</a:t>
            </a:r>
            <a:r>
              <a:rPr lang="en-US" dirty="0" smtClean="0"/>
              <a:t> using JK flip flop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1229" y="1600200"/>
            <a:ext cx="724154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Option #</a:t>
            </a:r>
            <a:r>
              <a:rPr lang="en-US" dirty="0" smtClean="0"/>
              <a:t>2*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4038600" cy="4906963"/>
          </a:xfrm>
        </p:spPr>
        <p:txBody>
          <a:bodyPr/>
          <a:lstStyle/>
          <a:p>
            <a:r>
              <a:rPr lang="en-US" sz="3600" dirty="0" smtClean="0"/>
              <a:t>Space Vector Pulse Width Modulation</a:t>
            </a:r>
          </a:p>
          <a:p>
            <a:r>
              <a:rPr lang="en-US" sz="3600" dirty="0" smtClean="0"/>
              <a:t>Latest technology</a:t>
            </a:r>
            <a:endParaRPr lang="en-US" sz="36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48000"/>
            <a:ext cx="4762765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1143000"/>
            <a:ext cx="4784912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-152400"/>
            <a:ext cx="5334000" cy="3480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3086100"/>
            <a:ext cx="6981825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990600"/>
            <a:ext cx="3289219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641</Words>
  <Application>Microsoft Office PowerPoint</Application>
  <PresentationFormat>On-screen Show (4:3)</PresentationFormat>
  <Paragraphs>99</Paragraphs>
  <Slides>27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Three Phase Induction Motor Control Using Simulink and FPGA SD 1019</vt:lpstr>
      <vt:lpstr>Introduction</vt:lpstr>
      <vt:lpstr>Requirements</vt:lpstr>
      <vt:lpstr>Option #1</vt:lpstr>
      <vt:lpstr>Slide 5</vt:lpstr>
      <vt:lpstr>Slide 6</vt:lpstr>
      <vt:lpstr>Output on Scope for pulse genrator using JK flip flop</vt:lpstr>
      <vt:lpstr>Option #2*</vt:lpstr>
      <vt:lpstr>Slide 9</vt:lpstr>
      <vt:lpstr>Slide 10</vt:lpstr>
      <vt:lpstr>Slide 11</vt:lpstr>
      <vt:lpstr>Slide 12</vt:lpstr>
      <vt:lpstr>Option # 3</vt:lpstr>
      <vt:lpstr>Three phase Induction motor control using SinePWM</vt:lpstr>
      <vt:lpstr>The SinePWM torque output of the motor</vt:lpstr>
      <vt:lpstr>The Three Phase Induction Motor control using PWM</vt:lpstr>
      <vt:lpstr>The three phase six inverter</vt:lpstr>
      <vt:lpstr>Motor Parameter for PWM control</vt:lpstr>
      <vt:lpstr>Three Phase Induction Motor Control in Psim </vt:lpstr>
      <vt:lpstr>Project Status (research)</vt:lpstr>
      <vt:lpstr>Programming</vt:lpstr>
      <vt:lpstr>Hardware</vt:lpstr>
      <vt:lpstr>Slide 23</vt:lpstr>
      <vt:lpstr>Task Remaining</vt:lpstr>
      <vt:lpstr>Timeline</vt:lpstr>
      <vt:lpstr>Budget</vt:lpstr>
      <vt:lpstr>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Three Phase Induction Motor Control Using Simulink and FPGA</dc:title>
  <dc:creator>bibek</dc:creator>
  <cp:lastModifiedBy>thomas.conlin</cp:lastModifiedBy>
  <cp:revision>21</cp:revision>
  <dcterms:created xsi:type="dcterms:W3CDTF">2006-08-16T00:00:00Z</dcterms:created>
  <dcterms:modified xsi:type="dcterms:W3CDTF">2010-12-13T23:45:13Z</dcterms:modified>
</cp:coreProperties>
</file>